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465CA2-12CC-4E85-9749-982D793E7C91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7191C0-9C74-4DEE-A0DB-A85BCFE584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65CA2-12CC-4E85-9749-982D793E7C91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191C0-9C74-4DEE-A0DB-A85BCFE584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65CA2-12CC-4E85-9749-982D793E7C91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191C0-9C74-4DEE-A0DB-A85BCFE584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65CA2-12CC-4E85-9749-982D793E7C91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191C0-9C74-4DEE-A0DB-A85BCFE5840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65CA2-12CC-4E85-9749-982D793E7C91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191C0-9C74-4DEE-A0DB-A85BCFE5840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65CA2-12CC-4E85-9749-982D793E7C91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191C0-9C74-4DEE-A0DB-A85BCFE5840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65CA2-12CC-4E85-9749-982D793E7C91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191C0-9C74-4DEE-A0DB-A85BCFE5840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65CA2-12CC-4E85-9749-982D793E7C91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191C0-9C74-4DEE-A0DB-A85BCFE5840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65CA2-12CC-4E85-9749-982D793E7C91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191C0-9C74-4DEE-A0DB-A85BCFE584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465CA2-12CC-4E85-9749-982D793E7C91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191C0-9C74-4DEE-A0DB-A85BCFE5840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465CA2-12CC-4E85-9749-982D793E7C91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7191C0-9C74-4DEE-A0DB-A85BCFE5840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D465CA2-12CC-4E85-9749-982D793E7C91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7191C0-9C74-4DEE-A0DB-A85BCFE5840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Ритмические примеры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nNat_Nota_(kopiya)_kopiy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060848"/>
            <a:ext cx="1647576" cy="279777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3" descr="AnNat_Nota_(kopiya)_kopi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2132856"/>
            <a:ext cx="1647576" cy="27977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39752" y="2780928"/>
            <a:ext cx="108234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/>
              <a:t>+</a:t>
            </a:r>
            <a:endParaRPr lang="ru-RU" sz="8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2924944"/>
            <a:ext cx="9188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/>
              <a:t>=</a:t>
            </a:r>
            <a:endParaRPr lang="ru-RU" sz="7200" b="1" dirty="0"/>
          </a:p>
        </p:txBody>
      </p:sp>
      <p:pic>
        <p:nvPicPr>
          <p:cNvPr id="8" name="Рисунок 7" descr="AnNat_Nota_kopiy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1916832"/>
            <a:ext cx="1894774" cy="32175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AnNat_Nota_kopiy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9" y="1916832"/>
            <a:ext cx="1774790" cy="30137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99792" y="3140968"/>
            <a:ext cx="7184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/>
              <a:t>-</a:t>
            </a:r>
          </a:p>
        </p:txBody>
      </p:sp>
      <p:pic>
        <p:nvPicPr>
          <p:cNvPr id="6" name="Содержимое 3" descr="AnNat_Nota_(kopiya)_kopiy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2132856"/>
            <a:ext cx="1647576" cy="279777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508104" y="3429000"/>
            <a:ext cx="6735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=</a:t>
            </a:r>
            <a:endParaRPr lang="ru-RU" sz="4800" b="1" dirty="0"/>
          </a:p>
        </p:txBody>
      </p:sp>
      <p:pic>
        <p:nvPicPr>
          <p:cNvPr id="8" name="Содержимое 3" descr="AnNat_Nota_(kopiya)_kopiy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2132856"/>
            <a:ext cx="1689981" cy="28697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AnNat_Nota_kopiy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420888"/>
            <a:ext cx="1772643" cy="3010148"/>
          </a:xfrm>
          <a:prstGeom prst="rect">
            <a:avLst/>
          </a:prstGeom>
        </p:spPr>
      </p:pic>
      <p:pic>
        <p:nvPicPr>
          <p:cNvPr id="5" name="Содержимое 3" descr="AnNat_Nota_kopi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2420888"/>
            <a:ext cx="1774790" cy="301379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843808" y="3284984"/>
            <a:ext cx="79701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/>
              <a:t>+</a:t>
            </a:r>
            <a:endParaRPr lang="ru-RU" sz="6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80112" y="3501008"/>
            <a:ext cx="6735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=</a:t>
            </a:r>
            <a:endParaRPr lang="ru-RU" sz="4800" b="1" dirty="0"/>
          </a:p>
        </p:txBody>
      </p:sp>
      <p:sp>
        <p:nvSpPr>
          <p:cNvPr id="12" name="Овал 11"/>
          <p:cNvSpPr/>
          <p:nvPr/>
        </p:nvSpPr>
        <p:spPr>
          <a:xfrm rot="16200000">
            <a:off x="7381295" y="3860065"/>
            <a:ext cx="1006147" cy="1296144"/>
          </a:xfrm>
          <a:prstGeom prst="ellipse">
            <a:avLst/>
          </a:prstGeom>
          <a:noFill/>
          <a:ln w="762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331640" y="3717032"/>
            <a:ext cx="1368152" cy="1058416"/>
          </a:xfrm>
          <a:prstGeom prst="ellipse">
            <a:avLst/>
          </a:prstGeom>
          <a:noFill/>
          <a:ln w="762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pic>
        <p:nvPicPr>
          <p:cNvPr id="5" name="Содержимое 3" descr="AnNat_Nota_kopiy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2060848"/>
            <a:ext cx="1772643" cy="30101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03848" y="3573016"/>
            <a:ext cx="7184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/>
              <a:t>-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12160" y="3645024"/>
            <a:ext cx="85792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/>
              <a:t>=</a:t>
            </a:r>
            <a:endParaRPr lang="ru-RU" sz="6600" b="1" dirty="0"/>
          </a:p>
        </p:txBody>
      </p:sp>
      <p:pic>
        <p:nvPicPr>
          <p:cNvPr id="9" name="Содержимое 3" descr="AnNat_Nota_kopi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2132856"/>
            <a:ext cx="1772643" cy="3010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usic-notes-clip-art-free-80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060848"/>
            <a:ext cx="1682892" cy="315416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3717032"/>
            <a:ext cx="85792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/>
              <a:t>+</a:t>
            </a:r>
            <a:endParaRPr lang="ru-RU" sz="6600" b="1" dirty="0"/>
          </a:p>
        </p:txBody>
      </p:sp>
      <p:pic>
        <p:nvPicPr>
          <p:cNvPr id="6" name="Содержимое 3" descr="music-notes-clip-art-free-80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2132856"/>
            <a:ext cx="1682892" cy="315416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012160" y="3861048"/>
            <a:ext cx="79701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/>
              <a:t>=</a:t>
            </a:r>
            <a:endParaRPr lang="ru-RU" sz="6000" b="1" dirty="0"/>
          </a:p>
        </p:txBody>
      </p:sp>
      <p:pic>
        <p:nvPicPr>
          <p:cNvPr id="8" name="Содержимое 3" descr="AnNat_Nota_(kopiya)_kopiy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2132856"/>
            <a:ext cx="1865808" cy="3168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AnNat_Nota_(kopiya)_kopiy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204864"/>
            <a:ext cx="1899857" cy="322617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627784" y="4005064"/>
            <a:ext cx="63030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/>
              <a:t>-</a:t>
            </a:r>
            <a:endParaRPr lang="ru-RU" sz="6000" b="1" dirty="0"/>
          </a:p>
        </p:txBody>
      </p:sp>
      <p:pic>
        <p:nvPicPr>
          <p:cNvPr id="7" name="Содержимое 3" descr="music-notes-clip-art-free-80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2132856"/>
            <a:ext cx="1682892" cy="315416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084168" y="4077072"/>
            <a:ext cx="7360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/>
              <a:t>=</a:t>
            </a:r>
            <a:endParaRPr lang="ru-RU" sz="5400" b="1" dirty="0"/>
          </a:p>
        </p:txBody>
      </p:sp>
      <p:pic>
        <p:nvPicPr>
          <p:cNvPr id="9" name="Содержимое 3" descr="music-notes-clip-art-free-80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2204864"/>
            <a:ext cx="1682892" cy="31541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</TotalTime>
  <Words>14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Ритмические примеры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Ритмические примеры</dc:title>
  <dc:creator>www</dc:creator>
  <cp:lastModifiedBy>www</cp:lastModifiedBy>
  <cp:revision>3</cp:revision>
  <dcterms:created xsi:type="dcterms:W3CDTF">2015-12-20T09:44:07Z</dcterms:created>
  <dcterms:modified xsi:type="dcterms:W3CDTF">2015-12-20T10:13:40Z</dcterms:modified>
</cp:coreProperties>
</file>